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50" d="100"/>
          <a:sy n="50" d="100"/>
        </p:scale>
        <p:origin x="92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C3C3-8078-51D8-C15C-3956B585A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8FC5EE-87D0-0D8A-1109-F0D2EA7A6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EB6DD-A6B3-6A16-A9D9-EA8AC84B1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AADA2-70BC-0F27-E68C-38291D04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CD754-5175-E06E-2F13-74F1941F1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06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9377-CC41-160F-6845-E95B5454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DC10A-376A-80BE-C47D-DF60E6CEF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F3CC1-F8F9-3074-F129-890930531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CDCDE-7E2D-74BF-AA53-98E34DEB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19646-ED52-0E3C-1CB7-764DB69E8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68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9873E2-ED8B-E364-1DCF-CCDF485CF2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A5462-E665-193C-5D9C-F27E9928B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72427-E9C0-DB74-3485-D39490BD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B0E53-EECF-E6E2-11EA-FFB3F7AE0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62CF0-5A03-E645-3DBA-770C7275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910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A4A5-5108-7159-D7B9-83B71C3A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3E34F-F7B7-9B1F-CF26-11F315454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254FA-CBB0-8857-163B-0B8137DE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E67FE-4C2C-27DA-3A16-1BB1A681F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E3F33-B214-6166-8A30-35A01A066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89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F8B65-ECB1-ACCD-99B5-504F96351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C4781-5FAB-CF7E-F41B-17C5031B7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ED124-1F94-2B9C-31F5-B5D011CC2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1D4B2-D438-97DF-1C75-45F834921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E73F7-1BDC-5B74-33D0-51A9525E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54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27AF7-D9D9-0C97-D5ED-427035E2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01AB7-30DA-8A47-AB66-B0FBA5C241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B9523-DB20-774D-0EB6-D85C4A63D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99125-328E-AE0C-E7B3-14274A8DA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AB656-5342-DB71-C8EC-94850B26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47617-576C-2D58-E851-8EE051DFD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28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FB7C8-13B1-6BF1-01D6-F69BFAACF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04B00-05C4-C5E7-A312-E074E833D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AF66C-CDA2-E1EE-D06B-D4F834929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240C78-D904-E2B0-2797-5043B36B01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CBEBA9-2409-87A2-5CDC-E521464BF3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7D92D3-0D87-9339-30FF-A8317E20A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2C67D1-16F5-070E-ADCB-95B166D69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55BB4F-D006-3613-CB98-5D1641511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249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0B49C-3B56-8848-7D86-B93A2FCEE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27563-CFC5-FA92-F84C-36397C5AD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28F8B-77D3-D0A5-B2EE-F84DAD6C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0154F-8D7E-5F20-5989-A89056EB4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038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15401-91FB-FFAE-CFB7-6BE559F89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8ECC5-6236-1ADF-84C9-B6854A4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B153C-D491-EAF3-4D16-1BC6123DF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C0520-06B0-1C16-4872-205B34AA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1E06A-07E8-7443-F6D3-11420E20D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DA4D3-68BA-0727-999D-C6F211E81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1CF6C-475B-3677-9DCE-DB2B8A3F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F4777-D997-D74E-6C01-A00DBEF4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181BC-5C36-C598-5502-06AB37A95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07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C252-CDBC-D782-AB87-1059D7C00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4E02A7-BB6D-8EC5-84B5-0585FECC3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71A09-0FED-239F-132D-DEB1BC5A2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C0968-B0FB-B8AF-AFEA-50E469D9E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055B1-C26A-B9BD-3D2F-DB93AC6AF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81C55-3343-1FE7-341D-DFD90E03E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878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2D501F-7037-6BAA-91AD-0F3135E8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4C7DB-A4E0-C057-221A-BBA36310D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59F14-1B24-7074-F809-8D079DCA08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85228-46F6-4BA3-8211-044B23337392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E45CD-3A75-FB91-AF04-364D99638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DDF9A-DA01-A0E4-76EE-4CDFF16EA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27F5E-AC96-4A0F-AC1A-35F428CC1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6948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827E-B906-6046-2109-C836F15CCE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BF42F-B456-B4A7-FA2A-D0D5D80ED1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B78F4DD-9D06-E16D-CB9B-B51FEF143D7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3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2838" y="631825"/>
            <a:ext cx="9966325" cy="559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276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632"/>
    </mc:Choice>
    <mc:Fallback>
      <p:transition spd="slow" advTm="117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MUKTA</dc:creator>
  <cp:lastModifiedBy>SAI MUKTA</cp:lastModifiedBy>
  <cp:revision>1</cp:revision>
  <dcterms:created xsi:type="dcterms:W3CDTF">2024-08-17T12:17:23Z</dcterms:created>
  <dcterms:modified xsi:type="dcterms:W3CDTF">2024-08-17T12:18:11Z</dcterms:modified>
</cp:coreProperties>
</file>

<file path=docProps/thumbnail.jpeg>
</file>